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12" r:id="rId3"/>
    <p:sldId id="313" r:id="rId4"/>
    <p:sldId id="314" r:id="rId5"/>
    <p:sldId id="315" r:id="rId6"/>
    <p:sldId id="317" r:id="rId7"/>
    <p:sldId id="318" r:id="rId8"/>
    <p:sldId id="316" r:id="rId9"/>
    <p:sldId id="319" r:id="rId10"/>
    <p:sldId id="320" r:id="rId11"/>
    <p:sldId id="321" r:id="rId12"/>
    <p:sldId id="322" r:id="rId13"/>
    <p:sldId id="323" r:id="rId14"/>
    <p:sldId id="324" r:id="rId15"/>
    <p:sldId id="325" r:id="rId16"/>
    <p:sldId id="326" r:id="rId17"/>
    <p:sldId id="327" r:id="rId18"/>
    <p:sldId id="328" r:id="rId19"/>
    <p:sldId id="329" r:id="rId20"/>
    <p:sldId id="31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5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66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67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5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20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6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2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1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88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71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7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jpg"/><Relationship Id="rId3" Type="http://schemas.openxmlformats.org/officeDocument/2006/relationships/image" Target="../media/image20.png"/><Relationship Id="rId7" Type="http://schemas.openxmlformats.org/officeDocument/2006/relationships/image" Target="../media/image30.jfif"/><Relationship Id="rId12" Type="http://schemas.openxmlformats.org/officeDocument/2006/relationships/image" Target="../media/image35.jfif"/><Relationship Id="rId2" Type="http://schemas.openxmlformats.org/officeDocument/2006/relationships/image" Target="../media/image27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image" Target="../media/image28.jpeg"/><Relationship Id="rId10" Type="http://schemas.openxmlformats.org/officeDocument/2006/relationships/image" Target="../media/image33.jpg"/><Relationship Id="rId4" Type="http://schemas.openxmlformats.org/officeDocument/2006/relationships/image" Target="../media/image25.png"/><Relationship Id="rId9" Type="http://schemas.openxmlformats.org/officeDocument/2006/relationships/image" Target="../media/image32.jpg"/><Relationship Id="rId1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5" y="1638300"/>
            <a:ext cx="1962150" cy="3581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4761979" y="5219700"/>
            <a:ext cx="32985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Senior Systems Engineer</a:t>
            </a:r>
          </a:p>
          <a:p>
            <a:r>
              <a:rPr lang="en-US" sz="2400" b="1" dirty="0" smtClean="0"/>
              <a:t>Internet Payments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826906" y="147766"/>
            <a:ext cx="2389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MAINSTEET(INTERNET)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507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9" y="677729"/>
            <a:ext cx="1962150" cy="3581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942337" y="4401674"/>
            <a:ext cx="1306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Senior </a:t>
            </a:r>
          </a:p>
          <a:p>
            <a:r>
              <a:rPr lang="en-US" sz="2400" b="1" dirty="0"/>
              <a:t>Systems </a:t>
            </a:r>
            <a:endParaRPr lang="en-US" sz="2400" b="1" dirty="0" smtClean="0"/>
          </a:p>
          <a:p>
            <a:r>
              <a:rPr lang="en-US" sz="2400" b="1" dirty="0" smtClean="0"/>
              <a:t>Engineer</a:t>
            </a:r>
            <a:endParaRPr lang="en-US" sz="24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17098"/>
            <a:ext cx="0" cy="6337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037" y="252071"/>
            <a:ext cx="1115161" cy="21207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92" y="2825825"/>
            <a:ext cx="1882506" cy="21760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63265"/>
            <a:ext cx="0" cy="6290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083499" y="5045999"/>
            <a:ext cx="569844" cy="1756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07678" y="2456493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21225" y="4854094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11376535" y="6627168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9721407" y="6964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DEFENSE(</a:t>
            </a:r>
            <a:r>
              <a:rPr lang="en-US" b="1" dirty="0" err="1" smtClean="0"/>
              <a:t>Middelfield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-11418" y="493063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§187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-19762" y="816228"/>
            <a:ext cx="65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§PREA</a:t>
            </a:r>
            <a:endParaRPr lang="en-US" sz="1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9247" y="1222720"/>
            <a:ext cx="6132546" cy="34534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702136" y="101600"/>
            <a:ext cx="1381613" cy="42583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2695529" y="4467235"/>
            <a:ext cx="1388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Manager,</a:t>
            </a:r>
          </a:p>
          <a:p>
            <a:r>
              <a:rPr lang="en-US" sz="2400" b="1" dirty="0" smtClean="0"/>
              <a:t>Dallas</a:t>
            </a:r>
            <a:endParaRPr lang="en-US" sz="2400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7858" y="101600"/>
            <a:ext cx="5515752" cy="6659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096" y="3498380"/>
            <a:ext cx="1019048" cy="30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5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9" y="677729"/>
            <a:ext cx="1962150" cy="3581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942337" y="4401674"/>
            <a:ext cx="1306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Senior </a:t>
            </a:r>
          </a:p>
          <a:p>
            <a:r>
              <a:rPr lang="en-US" sz="2400" b="1" dirty="0"/>
              <a:t>Systems </a:t>
            </a:r>
            <a:endParaRPr lang="en-US" sz="2400" b="1" dirty="0" smtClean="0"/>
          </a:p>
          <a:p>
            <a:r>
              <a:rPr lang="en-US" sz="2400" b="1" dirty="0" smtClean="0"/>
              <a:t>Engineer</a:t>
            </a:r>
            <a:endParaRPr lang="en-US" sz="24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17098"/>
            <a:ext cx="0" cy="6337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037" y="252071"/>
            <a:ext cx="1115161" cy="21207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92" y="2825825"/>
            <a:ext cx="1882506" cy="21760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63265"/>
            <a:ext cx="0" cy="6290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083499" y="5045999"/>
            <a:ext cx="569844" cy="1756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07678" y="2456493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21225" y="4854094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11376535" y="6627168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9721407" y="6964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DEFENSE(</a:t>
            </a:r>
            <a:r>
              <a:rPr lang="en-US" b="1" dirty="0" err="1" smtClean="0"/>
              <a:t>Middelfield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-11418" y="493063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§187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-19762" y="816228"/>
            <a:ext cx="65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§PREA</a:t>
            </a: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702136" y="101600"/>
            <a:ext cx="1381613" cy="42583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2695529" y="4467235"/>
            <a:ext cx="1388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Manager,</a:t>
            </a:r>
          </a:p>
          <a:p>
            <a:r>
              <a:rPr lang="en-US" sz="2400" b="1" dirty="0" smtClean="0"/>
              <a:t>Dallas</a:t>
            </a:r>
            <a:endParaRPr lang="en-US" sz="2400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6824" y="1124005"/>
            <a:ext cx="5476786" cy="370488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000" y="387248"/>
            <a:ext cx="2982813" cy="36014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7305" y="3675707"/>
            <a:ext cx="4572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45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9" y="677729"/>
            <a:ext cx="1962150" cy="3581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942337" y="4401674"/>
            <a:ext cx="1306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Senior </a:t>
            </a:r>
          </a:p>
          <a:p>
            <a:r>
              <a:rPr lang="en-US" sz="2400" b="1" dirty="0"/>
              <a:t>Systems </a:t>
            </a:r>
            <a:endParaRPr lang="en-US" sz="2400" b="1" dirty="0" smtClean="0"/>
          </a:p>
          <a:p>
            <a:r>
              <a:rPr lang="en-US" sz="2400" b="1" dirty="0" smtClean="0"/>
              <a:t>Engineer</a:t>
            </a:r>
            <a:endParaRPr lang="en-US" sz="24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17098"/>
            <a:ext cx="0" cy="6337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037" y="252071"/>
            <a:ext cx="1115161" cy="21207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92" y="2825825"/>
            <a:ext cx="1882506" cy="21760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63265"/>
            <a:ext cx="0" cy="6290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083499" y="5045999"/>
            <a:ext cx="569844" cy="1756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07678" y="2456493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21225" y="4854094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11376535" y="6627168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9721407" y="6964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DEFENSE(</a:t>
            </a:r>
            <a:r>
              <a:rPr lang="en-US" b="1" dirty="0" err="1" smtClean="0"/>
              <a:t>Middelfield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-11418" y="493063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§187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-19762" y="816228"/>
            <a:ext cx="65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§PREA</a:t>
            </a: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702136" y="101600"/>
            <a:ext cx="1381613" cy="42583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2695529" y="4467235"/>
            <a:ext cx="1388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Manager,</a:t>
            </a:r>
          </a:p>
          <a:p>
            <a:r>
              <a:rPr lang="en-US" sz="2400" b="1" dirty="0" smtClean="0"/>
              <a:t>Dallas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1503" y="6077104"/>
            <a:ext cx="457200" cy="476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0372" y="2687325"/>
            <a:ext cx="4569973" cy="303029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2153" y="93647"/>
            <a:ext cx="5599254" cy="67605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4600" y="1052512"/>
            <a:ext cx="71628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5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9" y="677729"/>
            <a:ext cx="1962150" cy="3581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942337" y="4401674"/>
            <a:ext cx="1306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Senior </a:t>
            </a:r>
          </a:p>
          <a:p>
            <a:r>
              <a:rPr lang="en-US" sz="2400" b="1" dirty="0"/>
              <a:t>Systems </a:t>
            </a:r>
            <a:endParaRPr lang="en-US" sz="2400" b="1" dirty="0" smtClean="0"/>
          </a:p>
          <a:p>
            <a:r>
              <a:rPr lang="en-US" sz="2400" b="1" dirty="0" smtClean="0"/>
              <a:t>Engineer</a:t>
            </a:r>
            <a:endParaRPr lang="en-US" sz="24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17098"/>
            <a:ext cx="0" cy="6337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037" y="252071"/>
            <a:ext cx="1115161" cy="21207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92" y="2825825"/>
            <a:ext cx="1882506" cy="21760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63265"/>
            <a:ext cx="0" cy="6290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083499" y="5045999"/>
            <a:ext cx="569844" cy="1756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07678" y="2456493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21225" y="4854094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11376535" y="6627168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9721407" y="6964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DEFENSE(</a:t>
            </a:r>
            <a:r>
              <a:rPr lang="en-US" b="1" dirty="0" err="1" smtClean="0"/>
              <a:t>Middelfield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-11418" y="493063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§187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-19762" y="816228"/>
            <a:ext cx="65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§PREA</a:t>
            </a: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702136" y="101600"/>
            <a:ext cx="1381613" cy="42583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2695529" y="4467235"/>
            <a:ext cx="1388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Manager,</a:t>
            </a:r>
          </a:p>
          <a:p>
            <a:r>
              <a:rPr lang="en-US" sz="2400" b="1" dirty="0" smtClean="0"/>
              <a:t>Dallas</a:t>
            </a:r>
            <a:endParaRPr lang="en-US" sz="2400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751" y="0"/>
            <a:ext cx="5599254" cy="67605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2424" y="2644511"/>
            <a:ext cx="5296137" cy="35143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8316" y="4448934"/>
            <a:ext cx="457200" cy="4762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5630" y="3866760"/>
            <a:ext cx="4709639" cy="319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4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9" y="677729"/>
            <a:ext cx="1962150" cy="3581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942337" y="4401674"/>
            <a:ext cx="1306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Senior </a:t>
            </a:r>
          </a:p>
          <a:p>
            <a:r>
              <a:rPr lang="en-US" sz="2400" b="1" dirty="0"/>
              <a:t>Systems </a:t>
            </a:r>
            <a:endParaRPr lang="en-US" sz="2400" b="1" dirty="0" smtClean="0"/>
          </a:p>
          <a:p>
            <a:r>
              <a:rPr lang="en-US" sz="2400" b="1" dirty="0" smtClean="0"/>
              <a:t>Engineer</a:t>
            </a:r>
            <a:endParaRPr lang="en-US" sz="24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17098"/>
            <a:ext cx="0" cy="6337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037" y="252071"/>
            <a:ext cx="1115161" cy="21207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92" y="2825825"/>
            <a:ext cx="1882506" cy="21760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63265"/>
            <a:ext cx="0" cy="6290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083499" y="5045999"/>
            <a:ext cx="569844" cy="1756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07678" y="2456493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21225" y="4854094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11376535" y="6627168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9721407" y="6964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DEFENSE(</a:t>
            </a:r>
            <a:r>
              <a:rPr lang="en-US" b="1" dirty="0" err="1" smtClean="0"/>
              <a:t>Middelfield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-11418" y="493063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§187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-19762" y="816228"/>
            <a:ext cx="65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§PREA</a:t>
            </a: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702136" y="101600"/>
            <a:ext cx="1381613" cy="42583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2695529" y="4467235"/>
            <a:ext cx="1388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Manager,</a:t>
            </a:r>
          </a:p>
          <a:p>
            <a:r>
              <a:rPr lang="en-US" sz="2400" b="1" dirty="0" smtClean="0"/>
              <a:t>Dallas</a:t>
            </a:r>
            <a:endParaRPr lang="en-US" sz="24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036" y="2316484"/>
            <a:ext cx="4709639" cy="31946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7356" y="3708747"/>
            <a:ext cx="457200" cy="4762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751" y="0"/>
            <a:ext cx="5599254" cy="6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788" y="4500866"/>
            <a:ext cx="4178340" cy="235713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344" y="97418"/>
            <a:ext cx="5801784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264" y="97418"/>
            <a:ext cx="5599254" cy="6760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2358" y="5627349"/>
            <a:ext cx="457200" cy="47625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11170" y="4500866"/>
            <a:ext cx="3900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8344" y="4448756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Gorbachev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441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788" y="4500866"/>
            <a:ext cx="4178340" cy="2357134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8344" y="97418"/>
            <a:ext cx="5801784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264" y="97418"/>
            <a:ext cx="5599254" cy="6760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2358" y="5627349"/>
            <a:ext cx="457200" cy="47625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11170" y="4500866"/>
            <a:ext cx="39006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8344" y="4448756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Gorbachev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570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70" y="1687070"/>
            <a:ext cx="7105650" cy="4733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378" y="4446731"/>
            <a:ext cx="457200" cy="476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679" y="97418"/>
            <a:ext cx="5599254" cy="67605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997" y="946161"/>
            <a:ext cx="1115161" cy="212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59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7" y="1025052"/>
            <a:ext cx="5298612" cy="556475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283" y="3807428"/>
            <a:ext cx="261401" cy="290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974" y="3807428"/>
            <a:ext cx="261401" cy="290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141" y="3807428"/>
            <a:ext cx="130701" cy="1452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2220" y="655720"/>
            <a:ext cx="1684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nonPoliceXavier</a:t>
            </a:r>
            <a:endParaRPr lang="en-US" dirty="0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708" y="1025052"/>
            <a:ext cx="5801784" cy="43513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916" y="255420"/>
            <a:ext cx="3723099" cy="27923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953" y="3922691"/>
            <a:ext cx="3700041" cy="26671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953" y="493358"/>
            <a:ext cx="3768826" cy="30180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375" y="4235481"/>
            <a:ext cx="3901440" cy="26022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339" y="3491508"/>
            <a:ext cx="2999290" cy="399905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434" y="4120136"/>
            <a:ext cx="3343106" cy="38948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4773" y="3047744"/>
            <a:ext cx="4735098" cy="32119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950" y="1697090"/>
            <a:ext cx="2721497" cy="36286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981" y="56988"/>
            <a:ext cx="2381250" cy="19145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419" y="37570"/>
            <a:ext cx="2505075" cy="1828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44605" y="1589333"/>
            <a:ext cx="8411539" cy="458139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10572" y="6531048"/>
            <a:ext cx="5720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22181C"/>
                </a:solidFill>
                <a:latin typeface="bundessansweb"/>
              </a:rPr>
              <a:t>zwei Wochen in amerikanischer Kriegsgefangenschaft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1063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79" y="677729"/>
            <a:ext cx="1962150" cy="3581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942337" y="4401674"/>
            <a:ext cx="1306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Senior </a:t>
            </a:r>
          </a:p>
          <a:p>
            <a:r>
              <a:rPr lang="en-US" sz="2400" b="1" dirty="0"/>
              <a:t>Systems </a:t>
            </a:r>
            <a:endParaRPr lang="en-US" sz="2400" b="1" dirty="0" smtClean="0"/>
          </a:p>
          <a:p>
            <a:r>
              <a:rPr lang="en-US" sz="2400" b="1" dirty="0" smtClean="0"/>
              <a:t>Engineer</a:t>
            </a:r>
            <a:endParaRPr lang="en-US" sz="24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17098"/>
            <a:ext cx="0" cy="6337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037" y="252071"/>
            <a:ext cx="1115161" cy="21207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92" y="2825825"/>
            <a:ext cx="1882506" cy="21760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63265"/>
            <a:ext cx="0" cy="6290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083499" y="5045999"/>
            <a:ext cx="569844" cy="1756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07678" y="2456493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21225" y="4854094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11376535" y="6627168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9721407" y="6964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DEFENSE(</a:t>
            </a:r>
            <a:r>
              <a:rPr lang="en-US" b="1" dirty="0" err="1" smtClean="0"/>
              <a:t>Middelfield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-11418" y="493063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§187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-19762" y="816228"/>
            <a:ext cx="65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§PREA</a:t>
            </a:r>
            <a:endParaRPr lang="en-US" sz="1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702136" y="101600"/>
            <a:ext cx="1381613" cy="425831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2695529" y="4467235"/>
            <a:ext cx="1388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Manager,</a:t>
            </a:r>
          </a:p>
          <a:p>
            <a:r>
              <a:rPr lang="en-US" sz="2400" b="1" dirty="0" smtClean="0"/>
              <a:t>Dallas</a:t>
            </a:r>
            <a:endParaRPr lang="en-US" sz="24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2036" y="2316484"/>
            <a:ext cx="4709639" cy="31946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7356" y="3708747"/>
            <a:ext cx="457200" cy="4762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2751" y="0"/>
            <a:ext cx="5599254" cy="6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6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15" y="376296"/>
            <a:ext cx="1962150" cy="3581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778306" y="3957696"/>
            <a:ext cx="335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Senior Systems Engineer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931" y="376296"/>
            <a:ext cx="4062713" cy="60978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86348" y="378599"/>
            <a:ext cx="141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KIDNAPPING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394896"/>
            <a:ext cx="0" cy="645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6037" y="365325"/>
            <a:ext cx="1115161" cy="21207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8692" y="2825825"/>
            <a:ext cx="1882506" cy="21760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63265"/>
            <a:ext cx="0" cy="6290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083499" y="5045999"/>
            <a:ext cx="569844" cy="1756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67120" y="2587474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21225" y="4854094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11376535" y="6627168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20" name="TextBox 19"/>
          <p:cNvSpPr txBox="1"/>
          <p:nvPr/>
        </p:nvSpPr>
        <p:spPr>
          <a:xfrm>
            <a:off x="9826906" y="147766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DEFENSE(</a:t>
            </a:r>
            <a:r>
              <a:rPr lang="en-US" b="1" dirty="0" err="1" smtClean="0"/>
              <a:t>Middelfield</a:t>
            </a:r>
            <a:r>
              <a:rPr lang="en-US" b="1" dirty="0" smtClean="0"/>
              <a:t>)</a:t>
            </a:r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627" y="332432"/>
            <a:ext cx="5303608" cy="640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4761979" y="5219700"/>
            <a:ext cx="32985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Senior Systems Engineer</a:t>
            </a:r>
          </a:p>
          <a:p>
            <a:r>
              <a:rPr lang="en-US" sz="2400" b="1" dirty="0" smtClean="0"/>
              <a:t>Internet Payments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8122" y="1866865"/>
            <a:ext cx="3831812" cy="28738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40338" y="1387888"/>
            <a:ext cx="35863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HOMCIDE</a:t>
            </a:r>
          </a:p>
          <a:p>
            <a:r>
              <a:rPr lang="en-US" b="1" dirty="0" smtClean="0"/>
              <a:t>CHILD ABUSE</a:t>
            </a:r>
          </a:p>
          <a:p>
            <a:r>
              <a:rPr lang="en-US" b="1" dirty="0" smtClean="0"/>
              <a:t>KIDNAPPING</a:t>
            </a:r>
          </a:p>
          <a:p>
            <a:r>
              <a:rPr lang="en-US" b="1" dirty="0" smtClean="0"/>
              <a:t>ATOM BOMB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9816639" y="147766"/>
            <a:ext cx="2272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MAINSTREET(DISNEY)</a:t>
            </a:r>
          </a:p>
        </p:txBody>
      </p:sp>
    </p:spTree>
    <p:extLst>
      <p:ext uri="{BB962C8B-B14F-4D97-AF65-F5344CB8AC3E}">
        <p14:creationId xmlns:p14="http://schemas.microsoft.com/office/powerpoint/2010/main" val="259851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15" y="376296"/>
            <a:ext cx="1962150" cy="3581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950867" y="3913832"/>
            <a:ext cx="1306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Senior </a:t>
            </a:r>
          </a:p>
          <a:p>
            <a:r>
              <a:rPr lang="en-US" sz="2400" b="1" dirty="0"/>
              <a:t>Systems </a:t>
            </a:r>
            <a:endParaRPr lang="en-US" sz="2400" b="1" dirty="0" smtClean="0"/>
          </a:p>
          <a:p>
            <a:r>
              <a:rPr lang="en-US" sz="2400" b="1" dirty="0" smtClean="0"/>
              <a:t>Engineer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2786348" y="378599"/>
            <a:ext cx="141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KIDNAPPING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376296"/>
            <a:ext cx="0" cy="6477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037" y="252071"/>
            <a:ext cx="1115161" cy="21207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92" y="2825825"/>
            <a:ext cx="1882506" cy="21760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63265"/>
            <a:ext cx="1" cy="6290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083499" y="5045999"/>
            <a:ext cx="569844" cy="1756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07678" y="2456493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21225" y="4854094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11376535" y="6627168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3331" y="892814"/>
            <a:ext cx="7114286" cy="47714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746141" y="33171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DEFENSE(</a:t>
            </a:r>
            <a:r>
              <a:rPr lang="en-US" b="1" dirty="0" err="1" smtClean="0"/>
              <a:t>Middelfield</a:t>
            </a:r>
            <a:r>
              <a:rPr lang="en-US" b="1" dirty="0" smtClean="0"/>
              <a:t>)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7858" y="101600"/>
            <a:ext cx="5515752" cy="665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5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15" y="376296"/>
            <a:ext cx="1962150" cy="3581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950867" y="3913832"/>
            <a:ext cx="1306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Senior </a:t>
            </a:r>
          </a:p>
          <a:p>
            <a:r>
              <a:rPr lang="en-US" sz="2400" b="1" dirty="0"/>
              <a:t>Systems </a:t>
            </a:r>
            <a:endParaRPr lang="en-US" sz="2400" b="1" dirty="0" smtClean="0"/>
          </a:p>
          <a:p>
            <a:r>
              <a:rPr lang="en-US" sz="2400" b="1" dirty="0" smtClean="0"/>
              <a:t>Engineer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2786348" y="378599"/>
            <a:ext cx="141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KIDNAPPING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17098"/>
            <a:ext cx="0" cy="6337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037" y="252071"/>
            <a:ext cx="1115161" cy="21207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92" y="2825825"/>
            <a:ext cx="1882506" cy="21760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63265"/>
            <a:ext cx="0" cy="6290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083499" y="5045999"/>
            <a:ext cx="569844" cy="1756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07678" y="2456493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21225" y="4854094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11376535" y="6627168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364" y="879676"/>
            <a:ext cx="7282857" cy="488127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721407" y="6964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DEFENSE(</a:t>
            </a:r>
            <a:r>
              <a:rPr lang="en-US" b="1" dirty="0" err="1" smtClean="0"/>
              <a:t>Middelfield</a:t>
            </a:r>
            <a:r>
              <a:rPr lang="en-US" b="1" dirty="0" smtClean="0"/>
              <a:t>)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7858" y="101600"/>
            <a:ext cx="5515752" cy="665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44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15" y="376296"/>
            <a:ext cx="1962150" cy="3581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950867" y="3913832"/>
            <a:ext cx="1306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Senior </a:t>
            </a:r>
          </a:p>
          <a:p>
            <a:r>
              <a:rPr lang="en-US" sz="2400" b="1" dirty="0"/>
              <a:t>Systems </a:t>
            </a:r>
            <a:endParaRPr lang="en-US" sz="2400" b="1" dirty="0" smtClean="0"/>
          </a:p>
          <a:p>
            <a:r>
              <a:rPr lang="en-US" sz="2400" b="1" dirty="0" smtClean="0"/>
              <a:t>Engineer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2786348" y="378599"/>
            <a:ext cx="141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KIDNAPPING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17098"/>
            <a:ext cx="0" cy="6337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037" y="252071"/>
            <a:ext cx="1115161" cy="21207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92" y="2825825"/>
            <a:ext cx="1882506" cy="21760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63265"/>
            <a:ext cx="0" cy="6290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083499" y="5045999"/>
            <a:ext cx="569844" cy="1756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07678" y="2456493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21225" y="4854094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11376535" y="6627168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9721407" y="6964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DEFENSE(</a:t>
            </a:r>
            <a:r>
              <a:rPr lang="en-US" b="1" dirty="0" err="1" smtClean="0"/>
              <a:t>Middelfield</a:t>
            </a:r>
            <a:r>
              <a:rPr lang="en-US" b="1" dirty="0" smtClean="0"/>
              <a:t>)</a:t>
            </a:r>
            <a:endParaRPr lang="en-US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060" y="747931"/>
            <a:ext cx="3782175" cy="569499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760642" y="747931"/>
            <a:ext cx="2150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HOMICIDE(LOIGCAL)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2925" y="361950"/>
            <a:ext cx="3486150" cy="6134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7858" y="101600"/>
            <a:ext cx="5515752" cy="665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3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15" y="376296"/>
            <a:ext cx="1962150" cy="3581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950867" y="3913832"/>
            <a:ext cx="1306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Senior </a:t>
            </a:r>
          </a:p>
          <a:p>
            <a:r>
              <a:rPr lang="en-US" sz="2400" b="1" dirty="0"/>
              <a:t>Systems </a:t>
            </a:r>
            <a:endParaRPr lang="en-US" sz="2400" b="1" dirty="0" smtClean="0"/>
          </a:p>
          <a:p>
            <a:r>
              <a:rPr lang="en-US" sz="2400" b="1" dirty="0" smtClean="0"/>
              <a:t>Engineer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2786348" y="378599"/>
            <a:ext cx="141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KIDNAPPING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17098"/>
            <a:ext cx="0" cy="6337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037" y="252071"/>
            <a:ext cx="1115161" cy="21207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92" y="2825825"/>
            <a:ext cx="1882506" cy="21760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63265"/>
            <a:ext cx="0" cy="6290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083499" y="5045999"/>
            <a:ext cx="569844" cy="1756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07678" y="2456493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21225" y="4854094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11376535" y="6627168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9721407" y="6964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DEFENSE(</a:t>
            </a:r>
            <a:r>
              <a:rPr lang="en-US" b="1" dirty="0" err="1" smtClean="0"/>
              <a:t>Middelfield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2760642" y="747931"/>
            <a:ext cx="2150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HOMICIDE(LOIGCAL)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8615" y="361950"/>
            <a:ext cx="3486150" cy="61341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3724" y="193200"/>
            <a:ext cx="5439886" cy="656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6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15" y="376296"/>
            <a:ext cx="1962150" cy="3581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950867" y="3913832"/>
            <a:ext cx="1306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Senior </a:t>
            </a:r>
          </a:p>
          <a:p>
            <a:r>
              <a:rPr lang="en-US" sz="2400" b="1" dirty="0"/>
              <a:t>Systems </a:t>
            </a:r>
            <a:endParaRPr lang="en-US" sz="2400" b="1" dirty="0" smtClean="0"/>
          </a:p>
          <a:p>
            <a:r>
              <a:rPr lang="en-US" sz="2400" b="1" dirty="0" smtClean="0"/>
              <a:t>Engineer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2786348" y="378599"/>
            <a:ext cx="141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KIDNAPPING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17098"/>
            <a:ext cx="0" cy="6337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037" y="252071"/>
            <a:ext cx="1115161" cy="21207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92" y="2825825"/>
            <a:ext cx="1882506" cy="21760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63265"/>
            <a:ext cx="0" cy="6290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083499" y="5045999"/>
            <a:ext cx="569844" cy="1756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07678" y="2456493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21225" y="4854094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11376535" y="6627168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9721407" y="6964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DEFENSE(</a:t>
            </a:r>
            <a:r>
              <a:rPr lang="en-US" b="1" dirty="0" err="1" smtClean="0"/>
              <a:t>Middelfield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2760642" y="747931"/>
            <a:ext cx="2150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HOMICIDE(LOGICAL)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7146" y="376296"/>
            <a:ext cx="3447619" cy="619047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7858" y="101600"/>
            <a:ext cx="5515752" cy="665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9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15" y="376296"/>
            <a:ext cx="1962150" cy="3581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950867" y="3913832"/>
            <a:ext cx="1306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Senior </a:t>
            </a:r>
          </a:p>
          <a:p>
            <a:r>
              <a:rPr lang="en-US" sz="2400" b="1" dirty="0"/>
              <a:t>Systems </a:t>
            </a:r>
            <a:endParaRPr lang="en-US" sz="2400" b="1" dirty="0" smtClean="0"/>
          </a:p>
          <a:p>
            <a:r>
              <a:rPr lang="en-US" sz="2400" b="1" dirty="0" smtClean="0"/>
              <a:t>Engineer</a:t>
            </a:r>
            <a:endParaRPr lang="en-US" sz="2400" b="1" dirty="0"/>
          </a:p>
        </p:txBody>
      </p:sp>
      <p:sp>
        <p:nvSpPr>
          <p:cNvPr id="3" name="Rectangle 2"/>
          <p:cNvSpPr/>
          <p:nvPr/>
        </p:nvSpPr>
        <p:spPr>
          <a:xfrm>
            <a:off x="2786348" y="378599"/>
            <a:ext cx="141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KIDNAPPING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17098"/>
            <a:ext cx="0" cy="6337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037" y="252071"/>
            <a:ext cx="1115161" cy="21207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92" y="2825825"/>
            <a:ext cx="1882506" cy="21760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63265"/>
            <a:ext cx="0" cy="6290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083499" y="5045999"/>
            <a:ext cx="569844" cy="1756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07678" y="2456493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21225" y="4854094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11376535" y="6627168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9721407" y="6964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DEFENSE(</a:t>
            </a:r>
            <a:r>
              <a:rPr lang="en-US" b="1" dirty="0" err="1" smtClean="0"/>
              <a:t>Middelfield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2786348" y="677729"/>
            <a:ext cx="21507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HOMICIDE(LOGICAL)</a:t>
            </a:r>
          </a:p>
          <a:p>
            <a:r>
              <a:rPr lang="en-US" b="1" dirty="0" smtClean="0"/>
              <a:t>CHILD ABUSE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500" y="1449498"/>
            <a:ext cx="2455255" cy="42918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7213" y="286003"/>
            <a:ext cx="4404002" cy="634267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42190" y="6964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 23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8608" y="286003"/>
            <a:ext cx="5279988" cy="6375097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 flipV="1">
            <a:off x="4301288" y="191630"/>
            <a:ext cx="438341" cy="60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-11418" y="493063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§187 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999303" y="6964"/>
            <a:ext cx="17184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-19762" y="816228"/>
            <a:ext cx="65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§PREA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0349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15" y="376296"/>
            <a:ext cx="1962150" cy="3581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950867" y="3913832"/>
            <a:ext cx="1306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Senior </a:t>
            </a:r>
          </a:p>
          <a:p>
            <a:r>
              <a:rPr lang="en-US" sz="2400" b="1" dirty="0"/>
              <a:t>Systems </a:t>
            </a:r>
            <a:endParaRPr lang="en-US" sz="2400" b="1" dirty="0" smtClean="0"/>
          </a:p>
          <a:p>
            <a:r>
              <a:rPr lang="en-US" sz="2400" b="1" dirty="0" smtClean="0"/>
              <a:t>Engineer</a:t>
            </a:r>
            <a:endParaRPr lang="en-US" sz="2400" b="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17098"/>
            <a:ext cx="0" cy="6337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037" y="252071"/>
            <a:ext cx="1115161" cy="21207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8692" y="2825825"/>
            <a:ext cx="1882506" cy="217601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10657229" y="563265"/>
            <a:ext cx="0" cy="6290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083499" y="5045999"/>
            <a:ext cx="569844" cy="1756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07678" y="2456493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10721225" y="4854094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11376535" y="6627168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bit.ly/1D8723</a:t>
            </a:r>
            <a:endParaRPr lang="en-US" sz="900" dirty="0"/>
          </a:p>
        </p:txBody>
      </p:sp>
      <p:sp>
        <p:nvSpPr>
          <p:cNvPr id="19" name="TextBox 18"/>
          <p:cNvSpPr txBox="1"/>
          <p:nvPr/>
        </p:nvSpPr>
        <p:spPr>
          <a:xfrm>
            <a:off x="9721407" y="6964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DEFENSE(</a:t>
            </a:r>
            <a:r>
              <a:rPr lang="en-US" b="1" dirty="0" err="1" smtClean="0"/>
              <a:t>Middelfield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-11418" y="493063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§187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-19762" y="816228"/>
            <a:ext cx="655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§PREA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9050" y="1574156"/>
            <a:ext cx="7174418" cy="39848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14" y="563265"/>
            <a:ext cx="3025458" cy="17018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7379" y="563265"/>
            <a:ext cx="4418701" cy="533517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370" y="4195089"/>
            <a:ext cx="3025458" cy="170182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4150" y="2452054"/>
            <a:ext cx="3085477" cy="154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8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226</Words>
  <Application>Microsoft Office PowerPoint</Application>
  <PresentationFormat>Widescreen</PresentationFormat>
  <Paragraphs>167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bundessansweb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47</cp:revision>
  <dcterms:created xsi:type="dcterms:W3CDTF">2023-02-21T15:41:27Z</dcterms:created>
  <dcterms:modified xsi:type="dcterms:W3CDTF">2023-02-22T18:47:04Z</dcterms:modified>
</cp:coreProperties>
</file>